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322" r:id="rId3"/>
    <p:sldId id="336" r:id="rId4"/>
    <p:sldId id="278" r:id="rId5"/>
    <p:sldId id="279" r:id="rId6"/>
    <p:sldId id="280" r:id="rId7"/>
    <p:sldId id="288" r:id="rId8"/>
    <p:sldId id="259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78"/>
            <p14:sldId id="279"/>
            <p14:sldId id="280"/>
            <p14:sldId id="288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eight-and-width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/docs/style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631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046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https://reactnative.dev/docs/0.61/height-and-width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simplest way to set the dimensions of a component is by adding a fixed </a:t>
            </a:r>
            <a:r>
              <a:rPr lang="en-US" dirty="0"/>
              <a:t>width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dirty="0"/>
              <a:t>height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style.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dimensions in React Native are unitless, and represent density-independent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Setting dimensions this way is common for components that should always render at exactly the same size, regardless of screen dimensions.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969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a component's style to have the component expand and shrink dynamically based on available 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Normally you will use </a:t>
            </a:r>
            <a:r>
              <a:rPr lang="en-US" dirty="0"/>
              <a:t>flex: 1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which tells a component to fill all available space, shared evenly amongst other components with the same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larger the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given, the higher the ratio of space a component will take compared to its siblings.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2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colo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eactnative.dev/docs/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Style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Hight and Width</a:t>
            </a:r>
          </a:p>
          <a:p>
            <a:r>
              <a:rPr lang="en-VN" dirty="0"/>
              <a:t>Layout with Flexbox</a:t>
            </a:r>
          </a:p>
          <a:p>
            <a:r>
              <a:rPr lang="en-VN" dirty="0"/>
              <a:t>Handling Text Input</a:t>
            </a:r>
          </a:p>
          <a:p>
            <a:r>
              <a:rPr lang="en-VN" dirty="0"/>
              <a:t>Handling Touches</a:t>
            </a:r>
          </a:p>
          <a:p>
            <a:r>
              <a:rPr lang="en-VN" dirty="0"/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F8746A-EE07-4C12-9811-541D636E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/>
              <a:t>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5CB6A-6E3D-D146-8D79-8C6D0511A8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A9AAD-08D5-EE49-9491-3ECA71613D9B}"/>
              </a:ext>
            </a:extLst>
          </p:cNvPr>
          <p:cNvSpPr txBox="1"/>
          <p:nvPr/>
        </p:nvSpPr>
        <p:spPr>
          <a:xfrm>
            <a:off x="1205163" y="1382372"/>
            <a:ext cx="8777037" cy="515654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style your application using JavaScript. 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All of the core components accept a prop named style. 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style names and </a:t>
            </a:r>
            <a:r>
              <a:rPr lang="en-US" sz="1800" dirty="0">
                <a:hlinkClick r:id="rId3"/>
              </a:rPr>
              <a:t>values</a:t>
            </a:r>
            <a:r>
              <a:rPr lang="en-US" sz="1800" dirty="0"/>
              <a:t> usually match how CSS works on the web, except names are written using camel casing, e.g. </a:t>
            </a:r>
            <a:r>
              <a:rPr lang="en-US" sz="1800" dirty="0" err="1"/>
              <a:t>backgroundColor</a:t>
            </a:r>
            <a:r>
              <a:rPr lang="en-US" sz="1800" dirty="0"/>
              <a:t> rather than background-color.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 style prop can be a plain old JavaScript object. That's the simplest and what we usually use for example code. 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also pass an array of styles - the last style in the array has precedence, so you can use this to inherit styles.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As a component grows in complexity, it is often cleaner to use </a:t>
            </a:r>
            <a:r>
              <a:rPr lang="en-US" sz="1800" dirty="0" err="1"/>
              <a:t>StyleSheet.create</a:t>
            </a:r>
            <a:r>
              <a:rPr lang="en-US" sz="1800" dirty="0"/>
              <a:t> to define several styles in one place.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One common pattern is to make your component accept a style prop which in turn is used to style subcomponents. You can use this to make styles "cascade" the way they do in CSS.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There are a lot more ways to customize text style. Check out the </a:t>
            </a:r>
            <a:r>
              <a:rPr lang="en-US" sz="1800" dirty="0">
                <a:hlinkClick r:id="rId4"/>
              </a:rPr>
              <a:t>Text component reference</a:t>
            </a:r>
            <a:r>
              <a:rPr lang="en-US" sz="1800" dirty="0"/>
              <a:t> for a complete list.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2888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9D90-A833-B24F-A9F2-F2B8DCE874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7296A-519D-6044-AD44-DECF250455BF}"/>
              </a:ext>
            </a:extLst>
          </p:cNvPr>
          <p:cNvSpPr/>
          <p:nvPr/>
        </p:nvSpPr>
        <p:spPr>
          <a:xfrm>
            <a:off x="609600" y="1047610"/>
            <a:ext cx="6096000" cy="476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bigBlue: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fontWeight: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'bold'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red: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'red'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LotsOfStyles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style={styles.red}&gt;just red&lt;/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style={styles.bigBlue}&gt;just bigBlue&lt;/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style={[styles.bigBlue, styles.red]}&gt;bigBlue, then red&lt;/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style={[styles.red, styles.bigBlue]}&gt;red, then bigBlue&lt;/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CB78B-324C-3248-B62F-4C81B8468220}"/>
              </a:ext>
            </a:extLst>
          </p:cNvPr>
          <p:cNvSpPr txBox="1"/>
          <p:nvPr/>
        </p:nvSpPr>
        <p:spPr>
          <a:xfrm>
            <a:off x="609600" y="490344"/>
            <a:ext cx="2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/>
              <a:t>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87BA7-01E6-8245-82D1-7FDA2C5D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15" y="675010"/>
            <a:ext cx="3606800" cy="5524500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759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00E91B-DEA5-45DD-9EE0-D83EE24B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Height and Width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4B121-A74D-B047-A93E-365A207C2B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68CE-A6A0-924B-BF48-EB40AC6560C2}"/>
              </a:ext>
            </a:extLst>
          </p:cNvPr>
          <p:cNvSpPr txBox="1"/>
          <p:nvPr/>
        </p:nvSpPr>
        <p:spPr>
          <a:xfrm>
            <a:off x="821267" y="1540933"/>
            <a:ext cx="329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Fixed Dimensions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C7659-4C61-8F45-899A-20EAE5F06E35}"/>
              </a:ext>
            </a:extLst>
          </p:cNvPr>
          <p:cNvSpPr/>
          <p:nvPr/>
        </p:nvSpPr>
        <p:spPr>
          <a:xfrm>
            <a:off x="558801" y="2294392"/>
            <a:ext cx="6671733" cy="267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FixedDimensionsBasics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'powderblue'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'skyblue'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'steelblue'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EFC84-2FB2-894E-9CAA-E2BD2F60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65" y="647700"/>
            <a:ext cx="3606800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666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0D403-1B6A-324B-BC86-F228011D53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7F468A-FCBE-DF4E-B7CC-16A11BDA45A8}"/>
              </a:ext>
            </a:extLst>
          </p:cNvPr>
          <p:cNvSpPr/>
          <p:nvPr/>
        </p:nvSpPr>
        <p:spPr>
          <a:xfrm>
            <a:off x="575732" y="1964267"/>
            <a:ext cx="6079067" cy="3326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FlexDimensionsBasics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Try removing the `flex: 1` on the parent View.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parent will not have dimensions, so the children can't expand.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What if you add `height: 300` instead of `flex: 1`?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'powderblue'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'skyblue'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'steelblue'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6703-89FC-D144-A5A8-E649EA6EDF87}"/>
              </a:ext>
            </a:extLst>
          </p:cNvPr>
          <p:cNvSpPr txBox="1"/>
          <p:nvPr/>
        </p:nvSpPr>
        <p:spPr>
          <a:xfrm>
            <a:off x="575732" y="1167548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Flex 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CECD8-DB04-E343-B10E-A6733474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622300"/>
            <a:ext cx="3429000" cy="561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437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</TotalTime>
  <Words>941</Words>
  <Application>Microsoft Macintosh PowerPoint</Application>
  <PresentationFormat>Widescreen</PresentationFormat>
  <Paragraphs>128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var(--font-monospace)</vt:lpstr>
      <vt:lpstr>Arial</vt:lpstr>
      <vt:lpstr>Calibri</vt:lpstr>
      <vt:lpstr>Times New Roman</vt:lpstr>
      <vt:lpstr>cc_blue</vt:lpstr>
      <vt:lpstr>React Native Basic</vt:lpstr>
      <vt:lpstr>The basics</vt:lpstr>
      <vt:lpstr>React Native Basics</vt:lpstr>
      <vt:lpstr>Style</vt:lpstr>
      <vt:lpstr>PowerPoint Presentation</vt:lpstr>
      <vt:lpstr>Height and Width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45</cp:revision>
  <cp:lastPrinted>2020-04-06T06:57:46Z</cp:lastPrinted>
  <dcterms:created xsi:type="dcterms:W3CDTF">2020-04-06T02:02:09Z</dcterms:created>
  <dcterms:modified xsi:type="dcterms:W3CDTF">2020-04-12T03:20:13Z</dcterms:modified>
</cp:coreProperties>
</file>